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22C1-E301-4A70-A28E-9BBBFAB78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47528-94E3-4553-ADC7-04103477F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B88C0-4757-4040-9C5C-3E1EA2A8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0FEF4-B3A1-40CE-90CA-984791450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65FCB-E8E4-4BAF-BFC9-C30C28EB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8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20F7A-00CE-4621-A5BD-3CE709DE4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06529-F855-4E2E-8750-6CDABB776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4E9E-7EE7-4DC2-93E3-BFE83FF53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8A4A5-FD64-466D-87F4-9E212D51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ED84-8BB3-4B86-9935-5217D9CC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80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EDB19-1FF5-4817-9D67-178B6C653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33080-C93D-4F93-A1ED-B765C5C72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F3D11-F65E-4937-8433-BFC09D1D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AF608-B321-4622-B07C-3FB3313A7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CDE75-DD85-424E-B0C2-50C33B85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8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77F4-5DC5-4E53-96FD-9BC0227C4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C70A-F624-462F-A32F-19BC35ACC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F41F6-B1F2-40DA-AF90-B11AFA646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288E4-CD3D-41CF-A6A9-5DFF27120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7CD03-D1EC-463C-B67A-DBA5DCD6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D5BF-D676-434B-8605-005341CE6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2113E-4FEE-4C32-87E1-81C992EAE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E0E3-17D4-4294-B0B5-82D347EEE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88D85-04D7-4C0A-80A2-17C3ADD3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8E17B-8BB5-4885-ABC8-9FBCBBDB4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3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A52D0-84DE-4DCC-BF9C-E75A1F3C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CD3D-3B29-4762-9100-DE0543F56E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3C631-A984-4958-BEF5-249A5FEB4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B4E1B-FB65-42F3-83B0-E03E6F11C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C229A-68BE-4B54-A705-D6F38386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48480-ADDB-4D54-8EAA-428DFBC27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6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A921D-02A5-4CE5-9004-96DEA37A2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35A1-99AA-4FFD-9262-2C4FC82D1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47715-9856-4FEF-BA5E-542282D8A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1C2F0-2809-4D82-B47D-66115AC71B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32573-964F-4806-960D-46D701AB1E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662A1C-F2AC-4FA7-BF56-5C9A1AB04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6C310-E0BF-4DE6-B912-E75A9EDE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17CCFD-C036-4C02-B960-4F7FB29E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F49D7-187C-4553-9579-1B9A3B8D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1E88F-E59B-4168-88A4-57A04B78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D5ECD-FB02-4625-A2AB-4FF03FBC2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F1494-E6C7-4D4F-AD7C-EAB3E1DC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42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014AF-F515-408E-943C-6DC709DF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F39FF4-FAE3-4FF2-948A-E0041C37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52FD5F-2BB3-4E35-8697-00B46293F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40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DDCDA-39D1-4E22-81C5-FD2C7A26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CA442-801E-4605-B071-A735386CC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2D9F16-900F-4D9D-A80D-F49D79D34F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15780-7955-4150-A81A-AD7CF141C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34B291-9E72-4A28-A79F-C04F1C14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A2A01-7EA3-4A9E-8AF4-F30CFB6D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C2EAB-87DB-4DC7-A4A9-B06BCFA91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72934-5373-41AD-9054-E36B56106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2D038-C8A5-4F68-B99A-3C21A0162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60A3B-74E6-4111-8D19-6B5B26AD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B718D-1600-438F-A6DF-2C18EFA5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A057D-EB78-4AEB-8489-C34E322D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C8C73-B9B1-4287-A796-F8599E14A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6B444-C844-4E3E-9B17-3FA3033FF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2D59F-1420-440C-AD32-5B653EA3A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40BB5-2DFC-4A90-B619-8AF8CF6673CB}" type="datetimeFigureOut">
              <a:rPr lang="en-US" smtClean="0"/>
              <a:t>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30611-5C01-42B2-804B-24246F3F5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2DF50-76E9-45D5-BD35-28414EBE63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1803B-7407-4B90-ADAB-3D0D21E5A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8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A27F7A-E7BD-43C9-8AEA-92722401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8852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Network Structure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E5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Text&#10;&#10;Description automatically generated">
            <a:extLst>
              <a:ext uri="{FF2B5EF4-FFF2-40B4-BE49-F238E27FC236}">
                <a16:creationId xmlns:a16="http://schemas.microsoft.com/office/drawing/2014/main" id="{9F7B6F7E-EB66-4C5F-99F1-417B81307D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307405"/>
            <a:ext cx="3026664" cy="1462031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9CE5BA6-B002-450E-A370-08F0DC1C0D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4672" y="4036355"/>
            <a:ext cx="3026663" cy="1288377"/>
          </a:xfrm>
          <a:prstGeom prst="rect">
            <a:avLst/>
          </a:prstGeom>
          <a:effectLst/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F521F55-1525-4398-8FCA-BBC4BF7ECC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6880" y="1871664"/>
            <a:ext cx="6422848" cy="4352156"/>
          </a:xfrm>
        </p:spPr>
        <p:txBody>
          <a:bodyPr vert="horz" lIns="91440" tIns="45720" rIns="91440" bIns="45720" rtlCol="0">
            <a:noAutofit/>
          </a:bodyPr>
          <a:lstStyle/>
          <a:p>
            <a:pPr lvl="3"/>
            <a:r>
              <a:rPr lang="en-US" sz="2000" b="1" dirty="0"/>
              <a:t>Governance</a:t>
            </a:r>
          </a:p>
          <a:p>
            <a:pPr marL="1371600" lvl="3" indent="0">
              <a:buNone/>
            </a:pPr>
            <a:r>
              <a:rPr lang="en-US" sz="2000" dirty="0"/>
              <a:t>	</a:t>
            </a:r>
            <a:r>
              <a:rPr lang="en-US" sz="2000" i="1" dirty="0"/>
              <a:t>Board of Directors</a:t>
            </a:r>
          </a:p>
          <a:p>
            <a:pPr marL="1371600" lvl="3" indent="0">
              <a:buNone/>
            </a:pPr>
            <a:r>
              <a:rPr lang="en-US" sz="2000" dirty="0"/>
              <a:t>	Oversight </a:t>
            </a:r>
          </a:p>
          <a:p>
            <a:pPr marL="1371600" lvl="3" indent="0">
              <a:buNone/>
            </a:pPr>
            <a:r>
              <a:rPr lang="en-US" sz="2000" dirty="0"/>
              <a:t>	Decision-making</a:t>
            </a:r>
          </a:p>
          <a:p>
            <a:pPr lvl="3"/>
            <a:r>
              <a:rPr lang="en-US" sz="2000" b="1" dirty="0"/>
              <a:t>Production</a:t>
            </a:r>
          </a:p>
          <a:p>
            <a:pPr marL="1371600" lvl="3" indent="0">
              <a:buNone/>
            </a:pPr>
            <a:r>
              <a:rPr lang="en-US" sz="2000" dirty="0"/>
              <a:t>	</a:t>
            </a:r>
            <a:r>
              <a:rPr lang="en-US" sz="2000" i="1" dirty="0"/>
              <a:t>Members</a:t>
            </a:r>
          </a:p>
          <a:p>
            <a:pPr marL="1371600" lvl="3" indent="0">
              <a:buNone/>
            </a:pPr>
            <a:r>
              <a:rPr lang="en-US" sz="2000" dirty="0"/>
              <a:t>	Activities of the Network</a:t>
            </a:r>
          </a:p>
          <a:p>
            <a:pPr marL="1371600" lvl="3" indent="0">
              <a:buNone/>
            </a:pPr>
            <a:r>
              <a:rPr lang="en-US" sz="2000" dirty="0"/>
              <a:t>	Getting the Work Done</a:t>
            </a:r>
          </a:p>
          <a:p>
            <a:pPr lvl="3"/>
            <a:r>
              <a:rPr lang="en-US" sz="2000" b="1" dirty="0"/>
              <a:t>Management</a:t>
            </a:r>
          </a:p>
          <a:p>
            <a:pPr marL="1371600" lvl="3" indent="0">
              <a:buNone/>
            </a:pPr>
            <a:r>
              <a:rPr lang="en-US" sz="2000" dirty="0"/>
              <a:t>	</a:t>
            </a:r>
            <a:r>
              <a:rPr lang="en-US" sz="2000" i="1" dirty="0"/>
              <a:t>Administrative Team</a:t>
            </a:r>
          </a:p>
          <a:p>
            <a:pPr marL="1371600" lvl="3" indent="0">
              <a:buNone/>
            </a:pPr>
            <a:r>
              <a:rPr lang="en-US" sz="2000" dirty="0"/>
              <a:t>	Facilitation &amp; Coordination</a:t>
            </a:r>
          </a:p>
          <a:p>
            <a:pPr marL="1371600" lvl="3" indent="0">
              <a:buNone/>
            </a:pPr>
            <a:r>
              <a:rPr lang="en-US" sz="2000" dirty="0"/>
              <a:t>	Administration &amp; Finance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786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15374-CFF5-4C9B-B168-1A6343C70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857251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j-lt"/>
              </a:rPr>
              <a:t>Network Capacities</a:t>
            </a:r>
          </a:p>
        </p:txBody>
      </p:sp>
      <p:pic>
        <p:nvPicPr>
          <p:cNvPr id="6" name="Content Placeholder 5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EA315F3-DBA3-4AB2-A974-D6A50959BE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36612" y="2257107"/>
            <a:ext cx="5157787" cy="3743641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206E6CD-4F03-4471-BB66-56E5C3F7CD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94307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+mj-lt"/>
              </a:rPr>
              <a:t>Network Functions</a:t>
            </a:r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EA739129-E380-4250-8A4A-29A6AB71852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57107"/>
            <a:ext cx="5183188" cy="37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93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41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Network Structure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Structure</dc:title>
  <dc:creator>Bollinger, Sara</dc:creator>
  <cp:lastModifiedBy>Bollinger, Sara</cp:lastModifiedBy>
  <cp:revision>2</cp:revision>
  <dcterms:created xsi:type="dcterms:W3CDTF">2021-02-06T14:45:20Z</dcterms:created>
  <dcterms:modified xsi:type="dcterms:W3CDTF">2021-02-06T14:53:02Z</dcterms:modified>
</cp:coreProperties>
</file>